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CE34D-06E0-4BDD-9B2D-C22E1BC25C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 watch</a:t>
            </a:r>
            <a:br>
              <a:rPr lang="en-US" dirty="0"/>
            </a:br>
            <a:r>
              <a:rPr lang="en-US" dirty="0"/>
              <a:t>02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29165-5208-4E47-B1D5-B8781A5F9A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210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68648-EFDE-46AD-BE62-C36883667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561613"/>
            <a:ext cx="4709054" cy="156696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dirty="0"/>
              <a:t>Commonly spoken or</a:t>
            </a:r>
          </a:p>
          <a:p>
            <a:r>
              <a:rPr lang="en-US" sz="3600" dirty="0"/>
              <a:t>written, but</a:t>
            </a:r>
          </a:p>
          <a:p>
            <a:r>
              <a:rPr lang="en-US" sz="3600" dirty="0"/>
              <a:t>grammatically incorrect: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6F764-9E4B-4C3F-A65D-FB2AA1CBD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591905"/>
            <a:ext cx="4996923" cy="4034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1) </a:t>
            </a:r>
            <a:r>
              <a:rPr lang="en-US" sz="5400" dirty="0"/>
              <a:t>Every member of all  the committees </a:t>
            </a:r>
            <a:r>
              <a:rPr lang="en-US" sz="5400" dirty="0">
                <a:solidFill>
                  <a:schemeClr val="accent6"/>
                </a:solidFill>
              </a:rPr>
              <a:t>are</a:t>
            </a:r>
            <a:r>
              <a:rPr lang="en-US" sz="5400" dirty="0"/>
              <a:t> here.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8B0F18-F2FB-4652-BF55-958AA7879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68364" y="775622"/>
            <a:ext cx="3503613" cy="854396"/>
          </a:xfrm>
        </p:spPr>
        <p:txBody>
          <a:bodyPr/>
          <a:lstStyle/>
          <a:p>
            <a:r>
              <a:rPr lang="en-US" sz="3600" dirty="0"/>
              <a:t>Proper Usage: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1D08D7-2B97-4391-8D16-AF7474F3D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22504" y="2591905"/>
            <a:ext cx="4995334" cy="3742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1) Every member of all the committees </a:t>
            </a:r>
            <a:r>
              <a:rPr lang="en-US" sz="5400" dirty="0">
                <a:solidFill>
                  <a:schemeClr val="accent6"/>
                </a:solidFill>
              </a:rPr>
              <a:t>is</a:t>
            </a:r>
            <a:r>
              <a:rPr lang="en-US" sz="5400" dirty="0"/>
              <a:t> here.</a:t>
            </a:r>
          </a:p>
        </p:txBody>
      </p:sp>
    </p:spTree>
    <p:extLst>
      <p:ext uri="{BB962C8B-B14F-4D97-AF65-F5344CB8AC3E}">
        <p14:creationId xmlns:p14="http://schemas.microsoft.com/office/powerpoint/2010/main" val="338068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68648-EFDE-46AD-BE62-C36883667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561613"/>
            <a:ext cx="4709054" cy="156696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dirty="0"/>
              <a:t>Commonly spoken or</a:t>
            </a:r>
          </a:p>
          <a:p>
            <a:r>
              <a:rPr lang="en-US" sz="3600" dirty="0"/>
              <a:t>written, but</a:t>
            </a:r>
          </a:p>
          <a:p>
            <a:r>
              <a:rPr lang="en-US" sz="3600" dirty="0"/>
              <a:t>grammatically incorrect: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6F764-9E4B-4C3F-A65D-FB2AA1CBD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591905"/>
            <a:ext cx="4996923" cy="3875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1) </a:t>
            </a:r>
            <a:r>
              <a:rPr lang="en-US" sz="6000" dirty="0">
                <a:solidFill>
                  <a:schemeClr val="accent6"/>
                </a:solidFill>
              </a:rPr>
              <a:t>Him and I </a:t>
            </a:r>
            <a:r>
              <a:rPr lang="en-US" sz="6000" dirty="0"/>
              <a:t>went to watch the baseball game.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8B0F18-F2FB-4652-BF55-958AA7879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147" y="917898"/>
            <a:ext cx="3503613" cy="854396"/>
          </a:xfrm>
        </p:spPr>
        <p:txBody>
          <a:bodyPr/>
          <a:lstStyle/>
          <a:p>
            <a:r>
              <a:rPr lang="en-US" sz="4400" dirty="0"/>
              <a:t>Proper Usage: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1D08D7-2B97-4391-8D16-AF7474F3D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22504" y="2591905"/>
            <a:ext cx="4995334" cy="3742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1) </a:t>
            </a:r>
            <a:r>
              <a:rPr lang="en-US" sz="6000" dirty="0">
                <a:solidFill>
                  <a:schemeClr val="accent6"/>
                </a:solidFill>
              </a:rPr>
              <a:t>He and I </a:t>
            </a:r>
            <a:r>
              <a:rPr lang="en-US" sz="6000" dirty="0"/>
              <a:t>went to watch the baseball game.</a:t>
            </a:r>
          </a:p>
        </p:txBody>
      </p:sp>
    </p:spTree>
    <p:extLst>
      <p:ext uri="{BB962C8B-B14F-4D97-AF65-F5344CB8AC3E}">
        <p14:creationId xmlns:p14="http://schemas.microsoft.com/office/powerpoint/2010/main" val="1157168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38</TotalTime>
  <Words>75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Celestial</vt:lpstr>
      <vt:lpstr>Grammar watch 02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watch</dc:title>
  <dc:creator>Dipal Panicker</dc:creator>
  <cp:lastModifiedBy>Dipal Panicker</cp:lastModifiedBy>
  <cp:revision>3</cp:revision>
  <dcterms:created xsi:type="dcterms:W3CDTF">2021-03-08T20:47:14Z</dcterms:created>
  <dcterms:modified xsi:type="dcterms:W3CDTF">2021-03-08T21:25:47Z</dcterms:modified>
</cp:coreProperties>
</file>